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60" r:id="rId5"/>
    <p:sldId id="259" r:id="rId6"/>
    <p:sldId id="25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1537C-5F2E-4F6E-A593-2C50B98876E6}" type="datetimeFigureOut">
              <a:rPr lang="en-GB" smtClean="0"/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44246-895E-48F5-B74B-946CE3325A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33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3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Owusu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15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Swerwaa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06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Joseph </a:t>
            </a:r>
            <a:r>
              <a:rPr lang="en-GB" dirty="0" err="1" smtClean="0"/>
              <a:t>Addae</a:t>
            </a:r>
            <a:r>
              <a:rPr lang="en-GB" dirty="0" smtClean="0"/>
              <a:t> Mensah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18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Victor </a:t>
            </a:r>
            <a:r>
              <a:rPr lang="en-GB" dirty="0" err="1" smtClean="0"/>
              <a:t>Owusu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6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Kopanyin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Gyimah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44246-895E-48F5-B74B-946CE3325A6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03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381001"/>
            <a:ext cx="6524747" cy="928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20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07" y="-533400"/>
            <a:ext cx="6503993" cy="91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62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67" y="-304800"/>
            <a:ext cx="5512333" cy="77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01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67" y="-152400"/>
            <a:ext cx="5839633" cy="826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03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928" y="-304800"/>
            <a:ext cx="5598272" cy="795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66688"/>
            <a:ext cx="9915123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5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</Words>
  <Application>Microsoft Office PowerPoint</Application>
  <PresentationFormat>On-screen Show (4:3)</PresentationFormat>
  <Paragraphs>12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cex</cp:lastModifiedBy>
  <cp:revision>3</cp:revision>
  <dcterms:created xsi:type="dcterms:W3CDTF">2006-08-16T00:00:00Z</dcterms:created>
  <dcterms:modified xsi:type="dcterms:W3CDTF">2019-02-21T18:14:21Z</dcterms:modified>
</cp:coreProperties>
</file>