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4" r:id="rId3"/>
  </p:sldMasterIdLst>
  <p:notesMasterIdLst>
    <p:notesMasterId r:id="rId6"/>
  </p:notesMasterIdLst>
  <p:handoutMasterIdLst>
    <p:handoutMasterId r:id="rId7"/>
  </p:handoutMasterIdLst>
  <p:sldIdLst>
    <p:sldId id="357" r:id="rId4"/>
    <p:sldId id="356" r:id="rId5"/>
  </p:sldIdLst>
  <p:sldSz cx="9144000" cy="6858000" type="screen4x3"/>
  <p:notesSz cx="6708775" cy="98361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00FF00"/>
    <a:srgbClr val="FF0066"/>
    <a:srgbClr val="BC9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0259" autoAdjust="0"/>
  </p:normalViewPr>
  <p:slideViewPr>
    <p:cSldViewPr>
      <p:cViewPr>
        <p:scale>
          <a:sx n="95" d="100"/>
          <a:sy n="95" d="100"/>
        </p:scale>
        <p:origin x="-205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51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09" rIns="91420" bIns="4570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2063" y="0"/>
            <a:ext cx="29051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09" rIns="91420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2438"/>
            <a:ext cx="29051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09" rIns="91420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2063" y="9342438"/>
            <a:ext cx="29051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09" rIns="91420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342411E-39CC-447F-A29C-B29AE59F6E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3353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67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475" y="0"/>
            <a:ext cx="29067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96938" y="738188"/>
            <a:ext cx="4914900" cy="3687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8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72013"/>
            <a:ext cx="536575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2438"/>
            <a:ext cx="29067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9342438"/>
            <a:ext cx="29067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EEE5552-DA8F-4EF5-8C97-5574CBE15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852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1DB974-D392-477F-87FA-050CC98528E5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/>
              <a:t>Mim village, Ghana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60F2-DCD8-4CED-92B4-F13CCD0163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76091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4EA1C-2984-4C37-985D-E56AB8A7F2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1801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D4C21-A158-4F4B-A03D-E531115B1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77124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3048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2435225" y="2943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2400" smtClean="0">
              <a:latin typeface="Times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1403350" y="5195888"/>
            <a:ext cx="6499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mtClean="0">
                <a:solidFill>
                  <a:srgbClr val="BE9821"/>
                </a:solidFill>
                <a:latin typeface="Copperplate Gothic Bold" pitchFamily="34" charset="0"/>
              </a:rPr>
              <a:t>a fairtrade company co-owned by cocoa farmers</a:t>
            </a:r>
            <a:endParaRPr lang="en-US" altLang="en-US" smtClean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686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7674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928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28903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21675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0935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52764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708473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126C5-6546-40F7-A6D4-F4A317155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04917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41406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05996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15123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A553B-6D76-4DAE-AACB-BFBF2F7695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79296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C20B6-6AC2-41DC-AB55-C6A5981B0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93717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94679-5EEE-4A29-88B6-59397E4B1C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19727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CF725-9205-4549-9468-909463344E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95508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97BB9-4BB2-45C0-A0D3-20C05B453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58321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74B8-4D95-4761-B6DE-22186F893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03476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81508-1F02-4916-A691-6D5C2B982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438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68359-B60C-452A-A63A-C59C31FED5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18313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BF7EA-2627-48A7-9060-295EA982C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23568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749D8-07BF-4895-A673-8649A0B1C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67554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0D1DE-820B-4E38-AD3E-2FB4626A77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93459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EC195-B943-4024-AA2B-164549928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22435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499A4-41CF-41EB-A36D-A2306F887F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9096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9389A-B957-4895-B1EC-1ED94EB777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3054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D68D8-CFB4-4A3A-8121-412220987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2713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A918B-AC92-4526-9999-641353980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6127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8BD23-6901-4C54-A45F-07D3E8C9D9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6549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ECC40-ED7E-4D2C-A87F-26A139A32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8100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B7D073A-B88E-4FB0-8A97-97B5DD1BB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BD940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BD9408"/>
          </a:solidFill>
          <a:latin typeface="Copperplate Gothic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BD9408"/>
          </a:solidFill>
          <a:latin typeface="Copperplate Gothic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BD9408"/>
          </a:solidFill>
          <a:latin typeface="Copperplate Gothic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BD9408"/>
          </a:solidFill>
          <a:latin typeface="Copperplate Gothic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BD9408"/>
          </a:solidFill>
          <a:latin typeface="Copperplate Gothic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BD9408"/>
          </a:solidFill>
          <a:latin typeface="Copperplate Gothic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BD9408"/>
          </a:solidFill>
          <a:latin typeface="Copperplate Gothic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BD9408"/>
          </a:solidFill>
          <a:latin typeface="Copperplate Gothic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F4FA3A1-FED9-49DD-B437-F55711727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7469" r="10533"/>
          <a:stretch/>
        </p:blipFill>
        <p:spPr bwMode="auto">
          <a:xfrm>
            <a:off x="-432048" y="44624"/>
            <a:ext cx="9828584" cy="681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16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0"/>
            <a:ext cx="100536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opperplate Gothic Bold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ubblepapapaadivine">
  <a:themeElements>
    <a:clrScheme name="dubblepapapaadiv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ubblepapapaadiv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ubblepapapaadiv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bblepapapaadiv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bblepapapaadiv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bblepapapaadiv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bblepapapaadiv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bblepapapaadiv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bblepapapaadiv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bblepapapaadiv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bblepapapaadiv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bblepapapaadiv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bblepapapaadiv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bblepapapaadiv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15457</TotalTime>
  <Words>5</Words>
  <Application>Microsoft Office PowerPoint</Application>
  <PresentationFormat>On-screen Show (4:3)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Copperplate Gothic Bold</vt:lpstr>
      <vt:lpstr>Times</vt:lpstr>
      <vt:lpstr>Custom Design</vt:lpstr>
      <vt:lpstr>Blank Presentation</vt:lpstr>
      <vt:lpstr>dubblepapapaadivine</vt:lpstr>
      <vt:lpstr>PowerPoint Presentation</vt:lpstr>
      <vt:lpstr>PowerPoint Presentation</vt:lpstr>
    </vt:vector>
  </TitlesOfParts>
  <Company>Day Chocolate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User</cp:lastModifiedBy>
  <cp:revision>109</cp:revision>
  <dcterms:created xsi:type="dcterms:W3CDTF">2006-11-30T15:08:15Z</dcterms:created>
  <dcterms:modified xsi:type="dcterms:W3CDTF">2019-08-19T16:15:42Z</dcterms:modified>
</cp:coreProperties>
</file>